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52399"/>
            <a:ext cx="7772400" cy="2209799"/>
          </a:xfrm>
        </p:spPr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6600" dirty="0" smtClean="0"/>
              <a:t>Regulation of Blood Glucose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                              </a:t>
            </a:r>
            <a:r>
              <a:rPr lang="en-US" sz="3600" dirty="0" err="1" smtClean="0"/>
              <a:t>Dr.Chithra</a:t>
            </a:r>
            <a:r>
              <a:rPr lang="en-US" sz="3600" dirty="0" smtClean="0"/>
              <a:t> V</a:t>
            </a:r>
            <a:br>
              <a:rPr lang="en-US" sz="3600" dirty="0" smtClean="0"/>
            </a:br>
            <a:r>
              <a:rPr lang="en-US" sz="3600" dirty="0" smtClean="0"/>
              <a:t>                     Department of Biochemistry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IOCHEMISTRY\Desktop\blood-glucose_med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991972"/>
            <a:ext cx="8229600" cy="374241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38200" y="5334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Blood glucose regulation in fasting state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Glucose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r>
              <a:rPr lang="en-US" dirty="0" smtClean="0"/>
              <a:t>Glucose is the preferred source of energy for most of the body tissue.</a:t>
            </a:r>
          </a:p>
          <a:p>
            <a:endParaRPr lang="en-US" dirty="0" smtClean="0"/>
          </a:p>
          <a:p>
            <a:r>
              <a:rPr lang="en-US" dirty="0" smtClean="0"/>
              <a:t>Brain cells derive energy mainly from glucose. So if there is any derangement occur to the supply of glucose to brain , brain damage may occur – </a:t>
            </a:r>
            <a:r>
              <a:rPr lang="en-US" dirty="0" smtClean="0">
                <a:solidFill>
                  <a:srgbClr val="FF0000"/>
                </a:solidFill>
              </a:rPr>
              <a:t>life threatening condition.</a:t>
            </a:r>
          </a:p>
          <a:p>
            <a:endParaRPr lang="en-US" dirty="0" smtClean="0"/>
          </a:p>
          <a:p>
            <a:r>
              <a:rPr lang="en-US" dirty="0" smtClean="0"/>
              <a:t>So the regulation of blood glucose is very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Normal blood glucose level is 70 -110 mg/dl in the fasting state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This level is maintained by the balance between glucose entering and leaving the blood.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This balance is managed by hormones – mainly </a:t>
            </a:r>
            <a:r>
              <a:rPr lang="en-US" dirty="0" smtClean="0">
                <a:solidFill>
                  <a:srgbClr val="FF0000"/>
                </a:solidFill>
              </a:rPr>
              <a:t>insulin &amp; glucagon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 smtClean="0"/>
              <a:t>Entry of glucose into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257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Depends on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lphaLcParenR"/>
            </a:pPr>
            <a:r>
              <a:rPr lang="en-US" dirty="0" smtClean="0"/>
              <a:t>Absorption of glucose from intestine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 </a:t>
            </a:r>
            <a:r>
              <a:rPr lang="en-US" dirty="0" err="1" smtClean="0"/>
              <a:t>Glycogenolysis</a:t>
            </a:r>
            <a:r>
              <a:rPr lang="en-US" dirty="0" smtClean="0"/>
              <a:t> (breakdown of glycogen to glucose)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Gluconeogenesis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Hyperglycemic</a:t>
            </a:r>
            <a:r>
              <a:rPr lang="en-US" i="1" dirty="0" smtClean="0"/>
              <a:t> </a:t>
            </a:r>
            <a:r>
              <a:rPr lang="en-US" dirty="0" smtClean="0"/>
              <a:t>hormone – glucagon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Leaving of glucose from blood - Depletion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Depends on 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Utilisation</a:t>
            </a:r>
            <a:r>
              <a:rPr lang="en-US" dirty="0" smtClean="0"/>
              <a:t> of glucose by tissues for energy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Glycogenesis</a:t>
            </a:r>
            <a:r>
              <a:rPr lang="en-US" dirty="0" smtClean="0"/>
              <a:t> – Synthesis of glycogen from glucose)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Lipogenesis</a:t>
            </a:r>
            <a:r>
              <a:rPr lang="en-US" dirty="0" smtClean="0"/>
              <a:t> – conversion of glucose to fat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Hypoglycrmic</a:t>
            </a:r>
            <a:r>
              <a:rPr lang="en-US" dirty="0" smtClean="0"/>
              <a:t> hormone - insulin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u="sng" dirty="0" smtClean="0"/>
              <a:t>Regulation</a:t>
            </a:r>
          </a:p>
          <a:p>
            <a:pPr>
              <a:buFontTx/>
              <a:buChar char="-"/>
            </a:pPr>
            <a:r>
              <a:rPr lang="en-US" dirty="0" smtClean="0"/>
              <a:t>Occurs at two levels  </a:t>
            </a:r>
          </a:p>
          <a:p>
            <a:pPr>
              <a:buFontTx/>
              <a:buChar char="-"/>
            </a:pPr>
            <a:r>
              <a:rPr lang="en-US" dirty="0" smtClean="0"/>
              <a:t>1) Post </a:t>
            </a:r>
            <a:r>
              <a:rPr lang="en-US" dirty="0" err="1" smtClean="0"/>
              <a:t>prandial</a:t>
            </a:r>
            <a:r>
              <a:rPr lang="en-US" dirty="0" smtClean="0"/>
              <a:t> regulation </a:t>
            </a:r>
          </a:p>
          <a:p>
            <a:pPr>
              <a:buFontTx/>
              <a:buChar char="-"/>
            </a:pPr>
            <a:r>
              <a:rPr lang="en-US" dirty="0" smtClean="0"/>
              <a:t>2) Regulation in Fasting State</a:t>
            </a:r>
          </a:p>
          <a:p>
            <a:pPr>
              <a:buNone/>
            </a:pPr>
            <a:endParaRPr lang="en-US" sz="54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 smtClean="0"/>
              <a:t>Post </a:t>
            </a:r>
            <a:r>
              <a:rPr lang="en-US" b="1" dirty="0" err="1" smtClean="0"/>
              <a:t>Prandial</a:t>
            </a:r>
            <a:r>
              <a:rPr lang="en-US" b="1" dirty="0" smtClean="0"/>
              <a:t> Regulation</a:t>
            </a:r>
          </a:p>
          <a:p>
            <a:r>
              <a:rPr lang="en-US" dirty="0" smtClean="0"/>
              <a:t>After a </a:t>
            </a:r>
            <a:r>
              <a:rPr lang="en-US" dirty="0" err="1" smtClean="0"/>
              <a:t>meal,blood</a:t>
            </a:r>
            <a:r>
              <a:rPr lang="en-US" dirty="0" smtClean="0"/>
              <a:t> glucose level increases – secretion of insulin.</a:t>
            </a:r>
          </a:p>
          <a:p>
            <a:r>
              <a:rPr lang="en-US" dirty="0" smtClean="0"/>
              <a:t>Insulin </a:t>
            </a:r>
            <a:r>
              <a:rPr lang="en-US" dirty="0" err="1" smtClean="0"/>
              <a:t>favours</a:t>
            </a:r>
            <a:r>
              <a:rPr lang="en-US" dirty="0" smtClean="0"/>
              <a:t> glucose uptake by</a:t>
            </a:r>
          </a:p>
          <a:p>
            <a:pPr>
              <a:buNone/>
            </a:pPr>
            <a:r>
              <a:rPr lang="en-US" dirty="0" smtClean="0"/>
              <a:t> Increased peripheral </a:t>
            </a:r>
            <a:r>
              <a:rPr lang="en-US" dirty="0" err="1" smtClean="0"/>
              <a:t>utilisation</a:t>
            </a:r>
            <a:r>
              <a:rPr lang="en-US" dirty="0" smtClean="0"/>
              <a:t> of glucose – by </a:t>
            </a:r>
            <a:r>
              <a:rPr lang="en-US" dirty="0" err="1" smtClean="0"/>
              <a:t>glycogenesis</a:t>
            </a:r>
            <a:r>
              <a:rPr lang="en-US" dirty="0" smtClean="0"/>
              <a:t> and </a:t>
            </a:r>
            <a:r>
              <a:rPr lang="en-US" dirty="0" err="1" smtClean="0"/>
              <a:t>lipogenesis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Regulation in Fasting State</a:t>
            </a:r>
          </a:p>
          <a:p>
            <a:pPr>
              <a:buNone/>
            </a:pPr>
            <a:r>
              <a:rPr lang="en-US" dirty="0" smtClean="0"/>
              <a:t>2 to 21/2 hours after a meal ,the blood glucose level falls below normal- stimulate the secretion of glucagon.</a:t>
            </a:r>
          </a:p>
          <a:p>
            <a:pPr>
              <a:buNone/>
            </a:pPr>
            <a:r>
              <a:rPr lang="en-US" dirty="0" smtClean="0"/>
              <a:t>Glucagon increases blood glucose level by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Glycogenolysis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 </a:t>
            </a:r>
            <a:r>
              <a:rPr lang="en-US" dirty="0" err="1" smtClean="0"/>
              <a:t>Gluconeogenesis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IOCHEMISTRY\Desktop\regulation-of-blood-glucose-levels-10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7383" y="1066800"/>
            <a:ext cx="6738776" cy="5059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248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     Regulation of Blood Glucose                                 Dr.Chithra V                      Department of Biochemistry</vt:lpstr>
      <vt:lpstr>Importance of Glucose </vt:lpstr>
      <vt:lpstr>PowerPoint Presentation</vt:lpstr>
      <vt:lpstr>Entry of glucose into blood</vt:lpstr>
      <vt:lpstr>Leaving of glucose from blood - Depletion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Blood Glucose</dc:title>
  <dc:creator>ss</dc:creator>
  <cp:lastModifiedBy>ss</cp:lastModifiedBy>
  <cp:revision>20</cp:revision>
  <dcterms:created xsi:type="dcterms:W3CDTF">2006-08-16T00:00:00Z</dcterms:created>
  <dcterms:modified xsi:type="dcterms:W3CDTF">2016-07-13T00:19:53Z</dcterms:modified>
</cp:coreProperties>
</file>